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4660"/>
  </p:normalViewPr>
  <p:slideViewPr>
    <p:cSldViewPr snapToGrid="0">
      <p:cViewPr varScale="1">
        <p:scale>
          <a:sx n="81" d="100"/>
          <a:sy n="81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6F28-8684-400E-9627-87772E6FC691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D50C-9A01-4A95-A218-B48918040970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24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6F28-8684-400E-9627-87772E6FC691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D50C-9A01-4A95-A218-B489180409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00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6F28-8684-400E-9627-87772E6FC691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D50C-9A01-4A95-A218-B48918040970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285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6F28-8684-400E-9627-87772E6FC691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D50C-9A01-4A95-A218-B489180409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4081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6F28-8684-400E-9627-87772E6FC691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D50C-9A01-4A95-A218-B489180409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023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6F28-8684-400E-9627-87772E6FC691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D50C-9A01-4A95-A218-B489180409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6438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6F28-8684-400E-9627-87772E6FC691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D50C-9A01-4A95-A218-B489180409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813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676F28-8684-400E-9627-87772E6FC691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03D50C-9A01-4A95-A218-B489180409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09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6F28-8684-400E-9627-87772E6FC691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D50C-9A01-4A95-A218-B489180409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6576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6F28-8684-400E-9627-87772E6FC691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D50C-9A01-4A95-A218-B489180409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7077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6F28-8684-400E-9627-87772E6FC691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D50C-9A01-4A95-A218-B489180409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2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ko-KR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D676F28-8684-400E-9627-87772E6FC691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203D50C-9A01-4A95-A218-B48918040970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99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1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le-edu.or.kr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397" y="443750"/>
            <a:ext cx="6186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2026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학년도 장애인식개선교육 수강 매뉴얼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02" y="1104900"/>
            <a:ext cx="10669489" cy="516860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675844" y="2857622"/>
            <a:ext cx="1700213" cy="167705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921500" y="489917"/>
            <a:ext cx="4269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  <a:hlinkClick r:id="rId3"/>
              </a:rPr>
              <a:t>www.able-edu.or.kr</a:t>
            </a:r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</a:p>
          <a:p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    </a:t>
            </a:r>
            <a:r>
              <a:rPr lang="ko-KR" altLang="en-US" b="1" dirty="0" err="1">
                <a:latin typeface="HY중고딕" panose="02030600000101010101" pitchFamily="18" charset="-127"/>
                <a:ea typeface="HY중고딕" panose="02030600000101010101" pitchFamily="18" charset="-127"/>
              </a:rPr>
              <a:t>이러닝센터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 내 </a:t>
            </a:r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‘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교육신청</a:t>
            </a:r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’ 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탭 클릭</a:t>
            </a:r>
          </a:p>
        </p:txBody>
      </p:sp>
    </p:spTree>
    <p:extLst>
      <p:ext uri="{BB962C8B-B14F-4D97-AF65-F5344CB8AC3E}">
        <p14:creationId xmlns:p14="http://schemas.microsoft.com/office/powerpoint/2010/main" val="151587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60947" y="385011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2026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학년도 장애인식개선교육 수강 매뉴얼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77588" y="2170493"/>
            <a:ext cx="663682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2.‘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사회적 장애인식개선교육 </a:t>
            </a:r>
            <a:r>
              <a:rPr kumimoji="0" lang="ko-KR" altLang="ko-KR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</a:rPr>
              <a:t>「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인식의 </a:t>
            </a:r>
            <a:r>
              <a:rPr lang="ko-KR" altLang="en-US" b="1" dirty="0" err="1">
                <a:latin typeface="HY중고딕" panose="02030600000101010101" pitchFamily="18" charset="-127"/>
                <a:ea typeface="HY중고딕" panose="02030600000101010101" pitchFamily="18" charset="-127"/>
              </a:rPr>
              <a:t>새로고침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 플러스</a:t>
            </a:r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(+)</a:t>
            </a:r>
            <a:r>
              <a:rPr kumimoji="0" lang="ko-KR" altLang="ko-KR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</a:rPr>
              <a:t>」</a:t>
            </a:r>
            <a:r>
              <a:rPr kumimoji="0" lang="en-US" altLang="ko-KR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</a:rPr>
              <a:t>’</a:t>
            </a:r>
          </a:p>
          <a:p>
            <a:r>
              <a:rPr lang="en-US" altLang="ko-KR" b="1" dirty="0">
                <a:solidFill>
                  <a:srgbClr val="00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     </a:t>
            </a:r>
            <a:r>
              <a:rPr kumimoji="0" lang="ko-KR" altLang="en-US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</a:rPr>
              <a:t>과정명</a:t>
            </a:r>
            <a:r>
              <a:rPr kumimoji="0" lang="ko-KR" alt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수강신청</a:t>
            </a:r>
            <a:endParaRPr lang="en-US" altLang="ko-KR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endParaRPr lang="en-US" altLang="ko-KR" sz="1700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r>
              <a:rPr lang="en-US" altLang="ko-KR" sz="1700" dirty="0">
                <a:latin typeface="HY중고딕" panose="02030600000101010101" pitchFamily="18" charset="-127"/>
                <a:ea typeface="HY중고딕" panose="02030600000101010101" pitchFamily="18" charset="-127"/>
              </a:rPr>
              <a:t>   </a:t>
            </a:r>
            <a:endParaRPr lang="en-US" altLang="ko-KR" sz="1700" u="sng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r>
              <a:rPr lang="en-US" altLang="ko-KR" sz="1700" dirty="0">
                <a:latin typeface="HY중고딕" panose="02030600000101010101" pitchFamily="18" charset="-127"/>
                <a:ea typeface="HY중고딕" panose="02030600000101010101" pitchFamily="18" charset="-127"/>
              </a:rPr>
              <a:t>      </a:t>
            </a:r>
            <a:endParaRPr lang="en-US" altLang="ko-KR" sz="1700" u="sng" dirty="0">
              <a:solidFill>
                <a:srgbClr val="FF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FADEAC5-C046-A262-4EFB-8D173D75B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굴림체,한컴돋움"/>
              </a:rPr>
              <a:t>」</a:t>
            </a:r>
            <a:endParaRPr kumimoji="0" lang="ko-KR" altLang="ko-K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2F71E16-1E0B-F308-7D6B-9D1E693C4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769" y="2886073"/>
            <a:ext cx="8646459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05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0947" y="385011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2026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학년도 장애인식개선교육 수강 매뉴얼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6816" y="385011"/>
            <a:ext cx="281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3. 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장애인식개선교육 수강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C61CE19-4BBC-BFF6-4C3F-4C1862DB0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929" y="980954"/>
            <a:ext cx="10632141" cy="508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67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514170" y="4188963"/>
            <a:ext cx="1419906" cy="138190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855846" y="3752690"/>
            <a:ext cx="52016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- </a:t>
            </a:r>
            <a:r>
              <a:rPr lang="ko-KR" altLang="en-US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이수기준 </a:t>
            </a:r>
            <a:r>
              <a:rPr lang="en-US" altLang="ko-KR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: </a:t>
            </a:r>
            <a:r>
              <a:rPr lang="ko-KR" altLang="en-US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학습진도 </a:t>
            </a:r>
            <a:r>
              <a:rPr lang="en-US" altLang="ko-KR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90% </a:t>
            </a:r>
            <a:r>
              <a:rPr lang="ko-KR" altLang="en-US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이상</a:t>
            </a:r>
            <a:r>
              <a:rPr lang="en-US" altLang="ko-KR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평가점수 </a:t>
            </a:r>
            <a:r>
              <a:rPr lang="en-US" altLang="ko-KR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50</a:t>
            </a:r>
            <a:r>
              <a:rPr lang="ko-KR" altLang="en-US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점 이상</a:t>
            </a:r>
            <a:endParaRPr lang="en-US" altLang="ko-KR" sz="1500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r>
              <a:rPr lang="en-US" altLang="ko-KR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- </a:t>
            </a:r>
            <a:r>
              <a:rPr lang="ko-KR" altLang="en-US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학습진도</a:t>
            </a:r>
            <a:r>
              <a:rPr lang="en-US" altLang="ko-KR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평가점수 모두 충족되어야</a:t>
            </a:r>
            <a:r>
              <a:rPr lang="en-US" altLang="ko-KR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1500" b="1" dirty="0" err="1">
                <a:latin typeface="HY중고딕" panose="02030600000101010101" pitchFamily="18" charset="-127"/>
                <a:ea typeface="HY중고딕" panose="02030600000101010101" pitchFamily="18" charset="-127"/>
              </a:rPr>
              <a:t>이수증</a:t>
            </a:r>
            <a:r>
              <a:rPr lang="ko-KR" altLang="en-US" sz="15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 발급 가능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947" y="385011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2026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학년도 장애인식개선교육 수강 매뉴얼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0FC26AA-3091-097B-9F79-1C8101962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54" y="851647"/>
            <a:ext cx="6393092" cy="545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683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0947" y="385011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2026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학년도 장애인식개선교육 수강 매뉴얼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59680" y="433683"/>
            <a:ext cx="419250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4. </a:t>
            </a:r>
            <a:r>
              <a:rPr lang="ko-KR" altLang="en-US" sz="1700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평가 응시하기</a:t>
            </a:r>
            <a:endParaRPr lang="ko-KR" altLang="en-US" sz="1700" b="1" u="sng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3CFDDE3-14BA-C8E2-AD88-51752B14B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198" y="1038598"/>
            <a:ext cx="9896964" cy="493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21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0947" y="385011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HY견고딕" panose="02030600000101010101" pitchFamily="18" charset="-127"/>
                <a:ea typeface="HY견고딕" panose="02030600000101010101" pitchFamily="18" charset="-127"/>
              </a:rPr>
              <a:t>2026</a:t>
            </a:r>
            <a:r>
              <a: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rPr>
              <a:t>학년도 장애인식개선교육 수강 매뉴얼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89965" y="1333500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5. </a:t>
            </a:r>
            <a:r>
              <a:rPr lang="ko-KR" altLang="en-US" b="1" dirty="0" err="1">
                <a:latin typeface="HY중고딕" panose="02030600000101010101" pitchFamily="18" charset="-127"/>
                <a:ea typeface="HY중고딕" panose="02030600000101010101" pitchFamily="18" charset="-127"/>
              </a:rPr>
              <a:t>이수증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 발급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9965" y="3065252"/>
            <a:ext cx="464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장애인복지법 제</a:t>
            </a:r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25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조</a:t>
            </a:r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2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항에 따라 고등교육법에 따른 각급 학교의 장은 소속 직원 및 학생을 대상으로 장애인식개선교육을 실시하도록 명시하고 있습니다</a:t>
            </a:r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lang="en-US" altLang="ko-KR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endParaRPr lang="en-US" altLang="ko-KR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교육 실시 후 보건복지부에 결과를 보고해야 하는 만큼 각 부서 및 학과의 적극적인 협조 바랍니다</a:t>
            </a:r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F4299B0-6750-2E4B-8DDA-05D27AEA1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87" y="569677"/>
            <a:ext cx="4179448" cy="537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79494"/>
      </p:ext>
    </p:extLst>
  </p:cSld>
  <p:clrMapOvr>
    <a:masterClrMapping/>
  </p:clrMapOvr>
</p:sld>
</file>

<file path=ppt/theme/theme1.xml><?xml version="1.0" encoding="utf-8"?>
<a:theme xmlns:a="http://schemas.openxmlformats.org/drawingml/2006/main" name="추억">
  <a:themeElements>
    <a:clrScheme name="추억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추억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추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TM02900769[[fn=추억]]</Template>
  <TotalTime>288</TotalTime>
  <Words>133</Words>
  <Application>Microsoft Office PowerPoint</Application>
  <PresentationFormat>와이드스크린</PresentationFormat>
  <Paragraphs>22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HY견고딕</vt:lpstr>
      <vt:lpstr>HY중고딕</vt:lpstr>
      <vt:lpstr>Arial</vt:lpstr>
      <vt:lpstr>Calibri</vt:lpstr>
      <vt:lpstr>Calibri Light</vt:lpstr>
      <vt:lpstr>추억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HSC</dc:creator>
  <cp:lastModifiedBy>이 고은</cp:lastModifiedBy>
  <cp:revision>32</cp:revision>
  <dcterms:created xsi:type="dcterms:W3CDTF">2020-03-24T05:57:06Z</dcterms:created>
  <dcterms:modified xsi:type="dcterms:W3CDTF">2026-10-19T05:33:43Z</dcterms:modified>
</cp:coreProperties>
</file>